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6" r:id="rId2"/>
    <p:sldId id="268" r:id="rId3"/>
    <p:sldId id="267" r:id="rId4"/>
    <p:sldId id="269" r:id="rId5"/>
    <p:sldId id="272" r:id="rId6"/>
    <p:sldId id="271" r:id="rId7"/>
    <p:sldId id="270" r:id="rId8"/>
    <p:sldId id="261" r:id="rId9"/>
    <p:sldId id="262" r:id="rId10"/>
    <p:sldId id="263" r:id="rId11"/>
    <p:sldId id="27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5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8FECA-5656-4051-8283-8978D890D504}" type="datetimeFigureOut">
              <a:rPr lang="ru-RU" smtClean="0"/>
              <a:t>28.01.2018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2421A-670A-430D-8A95-833CEB404FD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39039D2-FA29-46AB-8CB9-D0BB792865A9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17411" name="Rectangle 1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</p:spPr>
        <p:txBody>
          <a:bodyPr wrap="none" anchor="ctr"/>
          <a:lstStyle/>
          <a:p>
            <a:endParaRPr lang="ru-RU" altLang="ru-RU" dirty="0" smtClean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83DECCD3-B70E-4851-8FDA-18E7FA832E9B}" type="slidenum">
              <a:rPr lang="ru-RU" altLang="ru-RU" sz="1200" smtClean="0">
                <a:latin typeface="+mn-lt" charset="0"/>
              </a:rPr>
              <a:pPr algn="r">
                <a:lnSpc>
                  <a:spcPct val="100000"/>
                </a:lnSpc>
                <a:defRPr/>
              </a:pPr>
              <a:t>8</a:t>
            </a:fld>
            <a:endParaRPr lang="ru-RU" altLang="ru-RU" sz="1200" smtClean="0"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39039D2-FA29-46AB-8CB9-D0BB792865A9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17411" name="Rectangle 1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83DECCD3-B70E-4851-8FDA-18E7FA832E9B}" type="slidenum">
              <a:rPr lang="ru-RU" altLang="ru-RU" sz="1200" smtClean="0">
                <a:latin typeface="+mn-lt" charset="0"/>
              </a:rPr>
              <a:pPr algn="r">
                <a:lnSpc>
                  <a:spcPct val="100000"/>
                </a:lnSpc>
                <a:defRPr/>
              </a:pPr>
              <a:t>9</a:t>
            </a:fld>
            <a:endParaRPr lang="ru-RU" altLang="ru-RU" sz="1200" smtClean="0"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39039D2-FA29-46AB-8CB9-D0BB792865A9}" type="slidenum">
              <a:rPr lang="ru-RU" altLang="ru-RU" smtClean="0"/>
              <a:pPr/>
              <a:t>10</a:t>
            </a:fld>
            <a:endParaRPr lang="ru-RU" altLang="ru-RU" smtClean="0"/>
          </a:p>
        </p:txBody>
      </p:sp>
      <p:sp>
        <p:nvSpPr>
          <p:cNvPr id="17411" name="Rectangle 1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83DECCD3-B70E-4851-8FDA-18E7FA832E9B}" type="slidenum">
              <a:rPr lang="ru-RU" altLang="ru-RU" sz="1200" smtClean="0">
                <a:latin typeface="+mn-lt" charset="0"/>
              </a:rPr>
              <a:pPr algn="r">
                <a:lnSpc>
                  <a:spcPct val="100000"/>
                </a:lnSpc>
                <a:defRPr/>
              </a:pPr>
              <a:t>10</a:t>
            </a:fld>
            <a:endParaRPr lang="ru-RU" altLang="ru-RU" sz="1200" smtClean="0"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939039D2-FA29-46AB-8CB9-D0BB792865A9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  <p:sp>
        <p:nvSpPr>
          <p:cNvPr id="17411" name="Rectangle 1"/>
          <p:cNvSpPr>
            <a:spLocks noChangeArrowheads="1"/>
          </p:cNvSpPr>
          <p:nvPr>
            <p:ph type="body"/>
          </p:nvPr>
        </p:nvSpPr>
        <p:spPr>
          <a:xfrm>
            <a:off x="685800" y="4343400"/>
            <a:ext cx="5484813" cy="4113213"/>
          </a:xfrm>
          <a:noFill/>
        </p:spPr>
        <p:txBody>
          <a:bodyPr wrap="none" anchor="ctr"/>
          <a:lstStyle/>
          <a:p>
            <a:endParaRPr lang="ru-RU" altLang="ru-RU" smtClean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>
              <a:lnSpc>
                <a:spcPct val="100000"/>
              </a:lnSpc>
              <a:defRPr/>
            </a:pPr>
            <a:fld id="{83DECCD3-B70E-4851-8FDA-18E7FA832E9B}" type="slidenum">
              <a:rPr lang="ru-RU" altLang="ru-RU" sz="1200" smtClean="0">
                <a:latin typeface="+mn-lt" charset="0"/>
              </a:rPr>
              <a:pPr algn="r">
                <a:lnSpc>
                  <a:spcPct val="100000"/>
                </a:lnSpc>
                <a:defRPr/>
              </a:pPr>
              <a:t>11</a:t>
            </a:fld>
            <a:endParaRPr lang="ru-RU" altLang="ru-RU" sz="1200" smtClean="0">
              <a:latin typeface="+mn-lt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643042" y="4572008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Экскурсия «История музея» </a:t>
            </a:r>
            <a:endParaRPr lang="ru-RU" sz="2800" b="1" dirty="0"/>
          </a:p>
        </p:txBody>
      </p:sp>
      <p:pic>
        <p:nvPicPr>
          <p:cNvPr id="5" name="Рисунок 4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857364"/>
            <a:ext cx="2588919" cy="2465408"/>
          </a:xfrm>
          <a:prstGeom prst="rect">
            <a:avLst/>
          </a:prstGeom>
          <a:noFill/>
        </p:spPr>
      </p:pic>
      <p:pic>
        <p:nvPicPr>
          <p:cNvPr id="6" name="Рисунок 5"/>
          <p:cNvPicPr/>
          <p:nvPr/>
        </p:nvPicPr>
        <p:blipFill>
          <a:blip r:embed="rId4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29058" y="2786058"/>
            <a:ext cx="1143008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142852"/>
            <a:ext cx="9144000" cy="785818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Arial" pitchFamily="34" charset="0"/>
              </a:rPr>
              <a:t>Муниципальное бюджетное общеобразовательное учреждение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Franklin Gothic Medium" pitchFamily="34" charset="0"/>
                <a:ea typeface="+mn-ea"/>
                <a:cs typeface="Arial" pitchFamily="34" charset="0"/>
              </a:rPr>
              <a:t>«Средняя общеобразовательная школа № 50»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D:\Школа\Все фотографии\Фотографии экспозиции музея\Фото музей 2014\IMG_9691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785786" y="285728"/>
            <a:ext cx="7358114" cy="4905409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857224" y="857232"/>
            <a:ext cx="728667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Спасибо за внимание!</a:t>
            </a:r>
          </a:p>
          <a:p>
            <a:pPr algn="ctr">
              <a:spcBef>
                <a:spcPct val="0"/>
              </a:spcBef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Ждём </a:t>
            </a:r>
            <a:r>
              <a:rPr lang="ru-RU" sz="2800" dirty="0" smtClean="0">
                <a:solidFill>
                  <a:srgbClr val="002060"/>
                </a:solidFill>
              </a:rPr>
              <a:t>Вас в гости!</a:t>
            </a:r>
          </a:p>
          <a:p>
            <a:endParaRPr lang="ru-RU" sz="2000" dirty="0" smtClean="0"/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Заседания </a:t>
            </a:r>
            <a:r>
              <a:rPr lang="ru-RU" sz="2000" b="1" dirty="0" smtClean="0">
                <a:solidFill>
                  <a:srgbClr val="002060"/>
                </a:solidFill>
              </a:rPr>
              <a:t>Совета музея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Музейная работа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пятница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14.00-14.45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Проведение </a:t>
            </a:r>
            <a:r>
              <a:rPr lang="ru-RU" sz="2000" b="1" dirty="0" smtClean="0">
                <a:solidFill>
                  <a:srgbClr val="002060"/>
                </a:solidFill>
              </a:rPr>
              <a:t>экскурсий в </a:t>
            </a:r>
            <a:r>
              <a:rPr lang="ru-RU" sz="2000" b="1" dirty="0" smtClean="0">
                <a:solidFill>
                  <a:srgbClr val="002060"/>
                </a:solidFill>
              </a:rPr>
              <a:t>музее</a:t>
            </a:r>
            <a:r>
              <a:rPr lang="ru-RU" sz="2000" b="1" dirty="0" smtClean="0">
                <a:solidFill>
                  <a:srgbClr val="002060"/>
                </a:solidFill>
              </a:rPr>
              <a:t> 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пятница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8.30-14.00</a:t>
            </a:r>
          </a:p>
          <a:p>
            <a:pPr algn="ctr"/>
            <a:endParaRPr lang="ru-RU" sz="2800" dirty="0" smtClean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ru-RU" sz="1600" dirty="0" smtClean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0"/>
              </a:spcBef>
              <a:defRPr/>
            </a:pPr>
            <a:endParaRPr lang="ru-RU" sz="1600" smtClean="0">
              <a:ln w="18415" cmpd="sng">
                <a:noFill/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>
              <a:spcBef>
                <a:spcPct val="0"/>
              </a:spcBef>
              <a:defRPr/>
            </a:pPr>
            <a:r>
              <a:rPr lang="ru-RU" sz="160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Экскурсию </a:t>
            </a: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 руководитель музея «</a:t>
            </a:r>
            <a:r>
              <a:rPr lang="ru-RU" sz="1600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Итории</a:t>
            </a: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ОМОН»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1600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Латипова</a:t>
            </a:r>
            <a:r>
              <a:rPr lang="ru-RU" sz="16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Я.А.</a:t>
            </a:r>
          </a:p>
          <a:p>
            <a:pPr lvl="0" algn="ctr">
              <a:spcBef>
                <a:spcPct val="0"/>
              </a:spcBef>
              <a:defRPr/>
            </a:pPr>
            <a:endParaRPr lang="ru-RU" sz="240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D:\Документы музея ОМОН\России верные сыны\1\Изображение 028.jp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2643174" y="0"/>
            <a:ext cx="3714776" cy="485778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4" descr="C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285860"/>
            <a:ext cx="1803556" cy="2071702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3" descr="C:\Documents and Settings\Admin\Рабочий стол\Без имени-2.png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>
            <a:off x="714348" y="1000108"/>
            <a:ext cx="1654938" cy="3000396"/>
          </a:xfrm>
          <a:prstGeom prst="rect">
            <a:avLst/>
          </a:prstGeo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785786" y="5072074"/>
            <a:ext cx="8001024" cy="107154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R="0" lvl="0" algn="ctr" defTabSz="914400" fontAlgn="auto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400" dirty="0" smtClean="0">
                <a:latin typeface="Franklin Gothic Medium" pitchFamily="34" charset="0"/>
                <a:cs typeface="Arial" pitchFamily="34" charset="0"/>
              </a:rPr>
              <a:t>Андросов Алексей </a:t>
            </a:r>
            <a:endParaRPr lang="ru-RU" sz="2400" dirty="0" smtClean="0">
              <a:latin typeface="Franklin Gothic Medium" pitchFamily="34" charset="0"/>
              <a:cs typeface="Arial" pitchFamily="34" charset="0"/>
            </a:endParaRPr>
          </a:p>
          <a:p>
            <a:pPr marR="0" lvl="0" algn="ctr" defTabSz="914400" fontAlgn="auto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tabLst/>
              <a:defRPr/>
            </a:pPr>
            <a:r>
              <a:rPr lang="ru-RU" sz="2400" dirty="0" smtClean="0">
                <a:latin typeface="Franklin Gothic Medium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Franklin Gothic Medium" pitchFamily="34" charset="0"/>
                <a:cs typeface="Arial" pitchFamily="34" charset="0"/>
              </a:rPr>
              <a:t>выпускник школы № 50 </a:t>
            </a:r>
            <a:r>
              <a:rPr lang="ru-RU" sz="2400" dirty="0" smtClean="0">
                <a:latin typeface="Franklin Gothic Medium" pitchFamily="34" charset="0"/>
                <a:cs typeface="Arial" pitchFamily="34" charset="0"/>
              </a:rPr>
              <a:t>после </a:t>
            </a:r>
            <a:r>
              <a:rPr lang="ru-RU" sz="2400" dirty="0" smtClean="0">
                <a:latin typeface="Franklin Gothic Medium" pitchFamily="34" charset="0"/>
                <a:cs typeface="Arial" pitchFamily="34" charset="0"/>
              </a:rPr>
              <a:t>окончания педагогического института был зачислен в ОМОН.</a:t>
            </a:r>
            <a:endParaRPr lang="ru-RU" sz="2400" dirty="0"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786710" y="0"/>
            <a:ext cx="1160159" cy="10715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71604" y="4714884"/>
            <a:ext cx="54292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В память </a:t>
            </a: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об </a:t>
            </a: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Алексее Андросове </a:t>
            </a:r>
          </a:p>
          <a:p>
            <a:pPr marR="0" lvl="0" indent="0" algn="ctr" fontAlgn="auto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в школе № 50 была открыта мемориальная доска.</a:t>
            </a:r>
            <a:endParaRPr lang="ru-RU" sz="2800" dirty="0" smtClean="0"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10" name="Рисунок 9" descr="C:\Documents and Settings\Admin\Рабочий стол\Сканер\Изображение 006.jpg"/>
          <p:cNvPicPr/>
          <p:nvPr/>
        </p:nvPicPr>
        <p:blipFill>
          <a:blip r:embed="rId4">
            <a:lum bright="10000" contrast="20000"/>
          </a:blip>
          <a:srcRect l="23960" t="4196" r="35311" b="75219"/>
          <a:stretch>
            <a:fillRect/>
          </a:stretch>
        </p:blipFill>
        <p:spPr bwMode="auto">
          <a:xfrm>
            <a:off x="785786" y="214290"/>
            <a:ext cx="664373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786710" y="0"/>
            <a:ext cx="1160159" cy="1071570"/>
          </a:xfrm>
          <a:prstGeom prst="rect">
            <a:avLst/>
          </a:prstGeom>
          <a:noFill/>
        </p:spPr>
      </p:pic>
      <p:pic>
        <p:nvPicPr>
          <p:cNvPr id="4" name="Рисунок 3" descr="D:\Школа\Все фотографии\Фотографии экспозиции музея\15-16\IMG_8461.JPG"/>
          <p:cNvPicPr/>
          <p:nvPr/>
        </p:nvPicPr>
        <p:blipFill>
          <a:blip r:embed="rId4"/>
          <a:srcRect l="2350" r="3338" b="25671"/>
          <a:stretch>
            <a:fillRect/>
          </a:stretch>
        </p:blipFill>
        <p:spPr bwMode="auto">
          <a:xfrm>
            <a:off x="1357290" y="285728"/>
            <a:ext cx="6215106" cy="428628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85918" y="4714884"/>
            <a:ext cx="5500726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Экспозиция</a:t>
            </a:r>
          </a:p>
          <a:p>
            <a: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«ОМОН: будни, тревога, война».</a:t>
            </a:r>
            <a:endParaRPr lang="ru-RU" sz="2800" dirty="0"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786710" y="0"/>
            <a:ext cx="1160159" cy="1071570"/>
          </a:xfrm>
          <a:prstGeom prst="rect">
            <a:avLst/>
          </a:prstGeom>
          <a:noFill/>
        </p:spPr>
      </p:pic>
      <p:pic>
        <p:nvPicPr>
          <p:cNvPr id="4" name="Рисунок 3" descr="D:\Школа\Все фотографии\Фотографии экспозиции музея\15-16\IMG_8474.JPG"/>
          <p:cNvPicPr/>
          <p:nvPr/>
        </p:nvPicPr>
        <p:blipFill>
          <a:blip r:embed="rId4" cstate="print">
            <a:lum/>
          </a:blip>
          <a:srcRect t="32752" b="37196"/>
          <a:stretch>
            <a:fillRect/>
          </a:stretch>
        </p:blipFill>
        <p:spPr bwMode="auto">
          <a:xfrm>
            <a:off x="785786" y="1357298"/>
            <a:ext cx="7286676" cy="307183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728" y="5214950"/>
            <a:ext cx="6263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 </a:t>
            </a: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Экспозиция «Горячие </a:t>
            </a: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командировки»</a:t>
            </a:r>
            <a:endParaRPr lang="ru-RU" sz="2800" dirty="0"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786710" y="0"/>
            <a:ext cx="1160159" cy="1071570"/>
          </a:xfrm>
          <a:prstGeom prst="rect">
            <a:avLst/>
          </a:prstGeom>
          <a:noFill/>
        </p:spPr>
      </p:pic>
      <p:pic>
        <p:nvPicPr>
          <p:cNvPr id="4" name="Picture 2" descr="D:\Документы музея ОМОН\России верные сыны\1\Изображение 056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1500166" y="2143116"/>
            <a:ext cx="6176925" cy="433124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357166"/>
            <a:ext cx="69294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Командировка </a:t>
            </a: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бойцов </a:t>
            </a: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ОМОН</a:t>
            </a:r>
          </a:p>
          <a:p>
            <a:pPr algn="ctr"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Февраль </a:t>
            </a: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1995 г. </a:t>
            </a:r>
          </a:p>
          <a:p>
            <a:pPr algn="ctr"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в Чеченскую республику для выполнения конституционного долга. </a:t>
            </a:r>
            <a:endParaRPr lang="ru-RU" sz="2800" dirty="0"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D:\Школа\Все фотографии\Фотографии экспозиции музея\15-16\IMG_8455.JPG"/>
          <p:cNvPicPr/>
          <p:nvPr/>
        </p:nvPicPr>
        <p:blipFill>
          <a:blip r:embed="rId3" cstate="print">
            <a:lum contrast="10000"/>
          </a:blip>
          <a:srcRect l="5666" t="28297" r="9045" b="19983"/>
          <a:stretch>
            <a:fillRect/>
          </a:stretch>
        </p:blipFill>
        <p:spPr bwMode="auto">
          <a:xfrm>
            <a:off x="3786182" y="642918"/>
            <a:ext cx="5066857" cy="2044462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 descr="D:\Школа\Все фотографии\Фотографии экспозиции музея\15-16\IMG_8454.JPG"/>
          <p:cNvPicPr/>
          <p:nvPr/>
        </p:nvPicPr>
        <p:blipFill>
          <a:blip r:embed="rId4" cstate="print">
            <a:lum contrast="10000"/>
          </a:blip>
          <a:srcRect l="9565" t="31132" r="6830" b="17252"/>
          <a:stretch>
            <a:fillRect/>
          </a:stretch>
        </p:blipFill>
        <p:spPr bwMode="auto">
          <a:xfrm>
            <a:off x="428596" y="3929066"/>
            <a:ext cx="4963868" cy="204176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28604"/>
            <a:ext cx="3786182" cy="32808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Экспонаты, подаренные </a:t>
            </a:r>
          </a:p>
          <a:p>
            <a:pPr marR="0" lvl="0" indent="0"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сотрудниками ОМОН к 10-летию музея:</a:t>
            </a:r>
          </a:p>
          <a:p>
            <a:pPr marR="0" lvl="0" indent="0" algn="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пулеметная </a:t>
            </a: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лента, наручники, подсумки,  </a:t>
            </a: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бронежилет.</a:t>
            </a:r>
            <a:endParaRPr lang="ru-RU" sz="2800" dirty="0">
              <a:latin typeface="Franklin Gothic Medium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5143512"/>
            <a:ext cx="31432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Индивидуальный рацион питания.</a:t>
            </a:r>
            <a:endParaRPr lang="ru-RU" sz="2800" dirty="0">
              <a:latin typeface="Franklin Gothic Medium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Рисунок 2" descr="D:\Школа\Все фотографии\Фотографии экспозиции музея\15-16\IMG_8463.JPG"/>
          <p:cNvPicPr/>
          <p:nvPr/>
        </p:nvPicPr>
        <p:blipFill>
          <a:blip r:embed="rId4" cstate="print">
            <a:lum bright="-10000" contrast="10000"/>
          </a:blip>
          <a:srcRect l="15102" t="1183" r="17734" b="7194"/>
          <a:stretch>
            <a:fillRect/>
          </a:stretch>
        </p:blipFill>
        <p:spPr bwMode="auto">
          <a:xfrm>
            <a:off x="6072198" y="214290"/>
            <a:ext cx="2786082" cy="5572164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 descr="D:\Школа\Все фотографии\Фотографии экспозиции музея\15-16\IMG_8468.JPG"/>
          <p:cNvPicPr/>
          <p:nvPr/>
        </p:nvPicPr>
        <p:blipFill>
          <a:blip r:embed="rId5" cstate="print">
            <a:lum contrast="10000"/>
          </a:blip>
          <a:srcRect l="26250" t="3333" r="30833" b="34444"/>
          <a:stretch>
            <a:fillRect/>
          </a:stretch>
        </p:blipFill>
        <p:spPr bwMode="auto">
          <a:xfrm>
            <a:off x="357158" y="2500306"/>
            <a:ext cx="2714644" cy="3571900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14282" y="428604"/>
            <a:ext cx="3143272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Земля с места гибели бойцов,</a:t>
            </a:r>
          </a:p>
          <a:p>
            <a: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снаряды больших калибров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143116"/>
            <a:ext cx="3000364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Витрина</a:t>
            </a:r>
          </a:p>
          <a:p>
            <a: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с парадной формой бойцов:</a:t>
            </a:r>
          </a:p>
          <a:p>
            <a:pPr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сферой, берцами,</a:t>
            </a:r>
          </a:p>
          <a:p>
            <a:pPr algn="ctr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бронежилетом, </a:t>
            </a:r>
          </a:p>
          <a:p>
            <a:pPr marR="0" lvl="0" indent="0" algn="ctr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маскировочной </a:t>
            </a:r>
            <a:r>
              <a:rPr lang="ru-RU" sz="2800" dirty="0" smtClean="0">
                <a:latin typeface="Franklin Gothic Medium" pitchFamily="34" charset="0"/>
                <a:cs typeface="Arial" pitchFamily="34" charset="0"/>
              </a:rPr>
              <a:t>сеткой</a:t>
            </a:r>
            <a:endParaRPr lang="ru-RU" sz="28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D:\Школа\Все фотографии\Фотографии экспозиции музея\15-16\IMG_8467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 t="7031" b="2734"/>
          <a:stretch>
            <a:fillRect/>
          </a:stretch>
        </p:blipFill>
        <p:spPr bwMode="auto">
          <a:xfrm>
            <a:off x="642910" y="357166"/>
            <a:ext cx="7956468" cy="4786346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151</Words>
  <PresentationFormat>Экран (4:3)</PresentationFormat>
  <Paragraphs>48</Paragraphs>
  <Slides>11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Музей</cp:lastModifiedBy>
  <cp:revision>13</cp:revision>
  <dcterms:modified xsi:type="dcterms:W3CDTF">2018-01-28T05:41:27Z</dcterms:modified>
</cp:coreProperties>
</file>